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0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D1C42-E786-4D8E-A64E-D4B6033FD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E5EF6-75A4-49EE-BB89-687156824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0B7B1-BD62-440A-81F7-FF11871D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9A6-EC56-4ECE-BF07-A33F4B27C288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F0E1E-A0ED-4B85-BE8A-58C35CE53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337A3-BCBA-46B0-9F6B-0A8D90BC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6F9E-A413-47A4-BD9A-45AF6EB73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7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163D-8867-485D-985B-71F628D9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1790D-A803-436C-AF1E-C591F07F2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F8C7B-9AE9-4712-A270-9F4135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9A6-EC56-4ECE-BF07-A33F4B27C288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D3510-8F9C-4B6D-86A4-3891C251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491A0-19A2-4899-A1B3-7ABF41A9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6F9E-A413-47A4-BD9A-45AF6EB73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D6BD2-D1A5-4254-9A77-1C5CE35F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AC461-4C4C-4AB1-AC79-8023A654A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7FFCA-DCF8-48CF-90EB-CA0814F3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9A6-EC56-4ECE-BF07-A33F4B27C288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605A5-D36C-42D1-BC3B-1F5C00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7D9-0F46-4304-8D40-F14157C7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6F9E-A413-47A4-BD9A-45AF6EB73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3BB6-8D98-4867-A8F7-5536C515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8FDD8-EFCA-4A3D-A5CC-C1468A89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AA72A-9CB6-46DC-8239-80648F4E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9A6-EC56-4ECE-BF07-A33F4B27C288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09A23-0C71-429B-A70E-0E9BDBA0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03118-C18C-4E5E-9C64-8A383C6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6F9E-A413-47A4-BD9A-45AF6EB73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7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31984-9ACF-483B-8F93-E66A716FE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21406-9B0E-4BF8-B793-E2C50DBF4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11D9E-BF74-4929-B429-CFE0CF0A9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9A6-EC56-4ECE-BF07-A33F4B27C288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4D977-42FC-4DEF-A74A-3F0939020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D80B1-4FEA-42A9-92B4-72EA0CEA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6F9E-A413-47A4-BD9A-45AF6EB73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7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87A5-3433-4615-ADD9-BA1640EC7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98D55-8EEE-46B7-8992-279FA31D1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0A95C-E8A7-4C6B-A29B-B991CEAA1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BFB43-EFE3-4DCC-8CB5-7E753FF0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9A6-EC56-4ECE-BF07-A33F4B27C288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7B6BF-3D7A-4D6B-A82D-B520C4E6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A21A6-85DD-4446-9B83-E3045502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6F9E-A413-47A4-BD9A-45AF6EB73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A09E-8042-4D13-81C8-75AABBE7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02D3D-5536-4FC9-9AFD-5833C4513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3A00F-73B6-4F06-9281-17EBB35D2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AAFE1-5DD5-4819-9191-66BB63BFE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8E5D7C-408E-409C-8517-8BA966C72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C19AA6-1B7C-4BBE-BDB3-9F270C3A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9A6-EC56-4ECE-BF07-A33F4B27C288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ADBFA6-2836-4A70-B778-948C3C81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484F1-F079-437E-BD60-61F5E39E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6F9E-A413-47A4-BD9A-45AF6EB73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8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D649C-B69B-4244-B8B5-A145526A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22A82-276D-48C4-83C5-56BCB4AA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9A6-EC56-4ECE-BF07-A33F4B27C288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34D33-71F6-44BE-A265-2C599C1A3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C17AC-C758-43FA-A3D1-DEAC7025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6F9E-A413-47A4-BD9A-45AF6EB73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F25DE-DCAD-48D6-936E-7A14E663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9A6-EC56-4ECE-BF07-A33F4B27C288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86841C-1349-4558-8681-377ED56A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FA3D6-CA8B-40A1-A178-330AD384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6F9E-A413-47A4-BD9A-45AF6EB73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5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7FA9-BD7C-45A2-B917-E5B319D1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167F4-8EC9-4F1D-B884-BEC8D32C3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204BB-DC2B-48B0-8516-F5B8B55CF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E04F7-454B-4D3D-8795-F4FF3C55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9A6-EC56-4ECE-BF07-A33F4B27C288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C5F6E-B025-48D6-B9D6-8D2DA258C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7D0D5-55EF-43B7-BC57-341D00FC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6F9E-A413-47A4-BD9A-45AF6EB73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7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2DA8-5595-46AE-915A-565C9AC8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F0FD8-2E2B-4BEC-AE34-80C58CEB8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7A86A-5DDB-4A84-92D6-BD8F97C87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2FF16-67E3-481B-B90E-B8D9DF69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F9A6-EC56-4ECE-BF07-A33F4B27C288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38EAF-60FB-443A-8ABE-3F4C3379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5D9AA-8105-440C-ABA6-F0F1AF883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6F9E-A413-47A4-BD9A-45AF6EB73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9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BA361-0049-487C-A060-3493FAF0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C6226-BC79-4139-9809-D05A51FA0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B7B6D-D8C8-4A75-9BFF-4BF456819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F9A6-EC56-4ECE-BF07-A33F4B27C288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679D0-916C-4593-BD24-85292229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17C50-0151-4A62-BC82-A54B58AA8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6F9E-A413-47A4-BD9A-45AF6EB73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ty at night&#10;&#10;Description generated with high confidence">
            <a:extLst>
              <a:ext uri="{FF2B5EF4-FFF2-40B4-BE49-F238E27FC236}">
                <a16:creationId xmlns:a16="http://schemas.microsoft.com/office/drawing/2014/main" id="{AA8F2628-6973-4CFD-8DB1-C5CE9DE74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65" b="1268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87804-BBBE-4271-BA41-00E68C166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FFFFFF"/>
                </a:solidFill>
                <a:latin typeface="Caviar Dreams" panose="020B0402020204020504" pitchFamily="34" charset="0"/>
              </a:rPr>
              <a:t>&lt;Hotel name&gt;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F0E83F-BC4E-402F-8CEA-97B0D6C06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+mj-lt"/>
              </a:rPr>
              <a:t>Moodboard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412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&#10;&#10;Description generated with very high confidence">
            <a:extLst>
              <a:ext uri="{FF2B5EF4-FFF2-40B4-BE49-F238E27FC236}">
                <a16:creationId xmlns:a16="http://schemas.microsoft.com/office/drawing/2014/main" id="{8A7DE420-F06D-4471-9529-C94ECA763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r="15090" b="-1"/>
          <a:stretch/>
        </p:blipFill>
        <p:spPr>
          <a:xfrm>
            <a:off x="4772525" y="321732"/>
            <a:ext cx="7097742" cy="6214533"/>
          </a:xfrm>
          <a:prstGeom prst="rect">
            <a:avLst/>
          </a:prstGeom>
        </p:spPr>
      </p:pic>
      <p:pic>
        <p:nvPicPr>
          <p:cNvPr id="7" name="Picture 6" descr="A view of a picnic table&#10;&#10;Description generated with very high confidence">
            <a:extLst>
              <a:ext uri="{FF2B5EF4-FFF2-40B4-BE49-F238E27FC236}">
                <a16:creationId xmlns:a16="http://schemas.microsoft.com/office/drawing/2014/main" id="{3FFF6811-FBB1-467F-AD3D-CAEFD18D7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" r="15530" b="-2"/>
          <a:stretch/>
        </p:blipFill>
        <p:spPr>
          <a:xfrm>
            <a:off x="321733" y="321732"/>
            <a:ext cx="4367277" cy="62145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844694-FD2B-4131-BD18-6A142794446E}"/>
              </a:ext>
            </a:extLst>
          </p:cNvPr>
          <p:cNvSpPr/>
          <p:nvPr/>
        </p:nvSpPr>
        <p:spPr>
          <a:xfrm>
            <a:off x="4221917" y="513108"/>
            <a:ext cx="2414828" cy="838050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8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Rooftop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F8196F-1038-4D21-BB1F-D24F6118F3E7}"/>
              </a:ext>
            </a:extLst>
          </p:cNvPr>
          <p:cNvSpPr/>
          <p:nvPr/>
        </p:nvSpPr>
        <p:spPr>
          <a:xfrm>
            <a:off x="105057" y="1917215"/>
            <a:ext cx="1979132" cy="651653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 fresco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0826CD-F592-4512-85C2-8CB19AD52E9F}"/>
              </a:ext>
            </a:extLst>
          </p:cNvPr>
          <p:cNvSpPr/>
          <p:nvPr/>
        </p:nvSpPr>
        <p:spPr>
          <a:xfrm>
            <a:off x="3044946" y="5133919"/>
            <a:ext cx="2339102" cy="1210973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72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Shine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0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lass of water on a wooden table&#10;&#10;Description generated with high confidence">
            <a:extLst>
              <a:ext uri="{FF2B5EF4-FFF2-40B4-BE49-F238E27FC236}">
                <a16:creationId xmlns:a16="http://schemas.microsoft.com/office/drawing/2014/main" id="{BD0BB7EB-E0AE-42A0-B166-D0E811D94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33" b="-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pic>
        <p:nvPicPr>
          <p:cNvPr id="7" name="Picture 6" descr="A person standing in front of a brick building&#10;&#10;Description generated with high confidence">
            <a:extLst>
              <a:ext uri="{FF2B5EF4-FFF2-40B4-BE49-F238E27FC236}">
                <a16:creationId xmlns:a16="http://schemas.microsoft.com/office/drawing/2014/main" id="{F7B21302-5A5C-4A84-9AAC-E8E081F2F1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" b="125"/>
          <a:stretch/>
        </p:blipFill>
        <p:spPr>
          <a:xfrm>
            <a:off x="20" y="10"/>
            <a:ext cx="4654276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770880-2BA7-4530-A5E0-304701FAE349}"/>
              </a:ext>
            </a:extLst>
          </p:cNvPr>
          <p:cNvSpPr/>
          <p:nvPr/>
        </p:nvSpPr>
        <p:spPr>
          <a:xfrm>
            <a:off x="7650467" y="1647544"/>
            <a:ext cx="3392532" cy="775982"/>
          </a:xfrm>
          <a:prstGeom prst="rect">
            <a:avLst/>
          </a:prstGeom>
          <a:solidFill>
            <a:schemeClr val="tx1">
              <a:alpha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4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Breathtaking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3B3BF-9C0C-476D-9C66-BD10EEAF9D90}"/>
              </a:ext>
            </a:extLst>
          </p:cNvPr>
          <p:cNvSpPr/>
          <p:nvPr/>
        </p:nvSpPr>
        <p:spPr>
          <a:xfrm>
            <a:off x="494120" y="5196080"/>
            <a:ext cx="2328010" cy="1024511"/>
          </a:xfrm>
          <a:prstGeom prst="rect">
            <a:avLst/>
          </a:prstGeom>
          <a:solidFill>
            <a:schemeClr val="tx1">
              <a:alpha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60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Dream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01F3A-23B1-4CE6-95BC-DD2B0A3C81F3}"/>
              </a:ext>
            </a:extLst>
          </p:cNvPr>
          <p:cNvSpPr/>
          <p:nvPr/>
        </p:nvSpPr>
        <p:spPr>
          <a:xfrm>
            <a:off x="1920316" y="637409"/>
            <a:ext cx="1547860" cy="775982"/>
          </a:xfrm>
          <a:prstGeom prst="rect">
            <a:avLst/>
          </a:prstGeom>
          <a:solidFill>
            <a:schemeClr val="tx1">
              <a:alpha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4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Away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71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usy city street&#10;&#10;Description generated with high confidence">
            <a:extLst>
              <a:ext uri="{FF2B5EF4-FFF2-40B4-BE49-F238E27FC236}">
                <a16:creationId xmlns:a16="http://schemas.microsoft.com/office/drawing/2014/main" id="{1867295B-337C-4DD0-80FD-7F8D8C7353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98" b="193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152C7B-8B41-4786-8E5E-E6A5424EEB1C}"/>
              </a:ext>
            </a:extLst>
          </p:cNvPr>
          <p:cNvSpPr/>
          <p:nvPr/>
        </p:nvSpPr>
        <p:spPr>
          <a:xfrm>
            <a:off x="405860" y="1216075"/>
            <a:ext cx="3880742" cy="931281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4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5400" dirty="0">
                <a:solidFill>
                  <a:schemeClr val="bg1"/>
                </a:solidFill>
                <a:effectLst/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uminescent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4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it up city at night&#10;&#10;Description generated with high confidence">
            <a:extLst>
              <a:ext uri="{FF2B5EF4-FFF2-40B4-BE49-F238E27FC236}">
                <a16:creationId xmlns:a16="http://schemas.microsoft.com/office/drawing/2014/main" id="{16D7ECC1-695A-4411-8863-899879084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0" r="1" b="114"/>
          <a:stretch/>
        </p:blipFill>
        <p:spPr>
          <a:xfrm>
            <a:off x="6088088" y="3264090"/>
            <a:ext cx="6103911" cy="3593910"/>
          </a:xfrm>
          <a:prstGeom prst="rect">
            <a:avLst/>
          </a:prstGeom>
        </p:spPr>
      </p:pic>
      <p:pic>
        <p:nvPicPr>
          <p:cNvPr id="10" name="Content Placeholder 4" descr="A glass of water on a table&#10;&#10;Description generated with high confidence">
            <a:extLst>
              <a:ext uri="{FF2B5EF4-FFF2-40B4-BE49-F238E27FC236}">
                <a16:creationId xmlns:a16="http://schemas.microsoft.com/office/drawing/2014/main" id="{17B30C3E-1A52-417C-9F34-9A7266AB8E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9" r="1" b="1000"/>
          <a:stretch/>
        </p:blipFill>
        <p:spPr>
          <a:xfrm>
            <a:off x="926036" y="9"/>
            <a:ext cx="727991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F41D4CC-403D-465E-9223-3277868A5D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643467"/>
            <a:ext cx="3850583" cy="24735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C4C688-715E-4A31-AB90-6A5752887D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02048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27B32F-07F3-4C94-B09B-8C8F310F0D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768096" cy="6089895"/>
          </a:xfrm>
          <a:prstGeom prst="rect">
            <a:avLst/>
          </a:prstGeom>
          <a:solidFill>
            <a:srgbClr val="524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1EB120-EF6E-4818-8CB1-5A13D1517A6A}"/>
              </a:ext>
            </a:extLst>
          </p:cNvPr>
          <p:cNvSpPr/>
          <p:nvPr/>
        </p:nvSpPr>
        <p:spPr>
          <a:xfrm>
            <a:off x="1744901" y="3649330"/>
            <a:ext cx="3739550" cy="1583832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6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Skyline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A35061-EBE2-4E1F-9DC1-C16040CCADEC}"/>
              </a:ext>
            </a:extLst>
          </p:cNvPr>
          <p:cNvSpPr/>
          <p:nvPr/>
        </p:nvSpPr>
        <p:spPr>
          <a:xfrm>
            <a:off x="9061130" y="224442"/>
            <a:ext cx="2709524" cy="1024511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60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Explore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2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ople swimming in a body of water&#10;&#10;Description generated with high confidence">
            <a:extLst>
              <a:ext uri="{FF2B5EF4-FFF2-40B4-BE49-F238E27FC236}">
                <a16:creationId xmlns:a16="http://schemas.microsoft.com/office/drawing/2014/main" id="{11576392-A815-46B2-AC3C-601938501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r="6269" b="-4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  <p:pic>
        <p:nvPicPr>
          <p:cNvPr id="7" name="Picture 6" descr="A picture containing outdoor, animal, water, person&#10;&#10;Description generated with very high confidence">
            <a:extLst>
              <a:ext uri="{FF2B5EF4-FFF2-40B4-BE49-F238E27FC236}">
                <a16:creationId xmlns:a16="http://schemas.microsoft.com/office/drawing/2014/main" id="{302A2EE2-B2F1-44B4-8895-519618D57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5092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11" name="Picture 10" descr="A plate of food&#10;&#10;Description generated with high confidence">
            <a:extLst>
              <a:ext uri="{FF2B5EF4-FFF2-40B4-BE49-F238E27FC236}">
                <a16:creationId xmlns:a16="http://schemas.microsoft.com/office/drawing/2014/main" id="{A7569206-9A6F-4225-83A6-B5A7C011E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3" y="0"/>
            <a:ext cx="4670375" cy="26270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ACB53D-A2D8-45F2-8130-4BFF8224F421}"/>
              </a:ext>
            </a:extLst>
          </p:cNvPr>
          <p:cNvSpPr/>
          <p:nvPr/>
        </p:nvSpPr>
        <p:spPr>
          <a:xfrm>
            <a:off x="1490281" y="5639427"/>
            <a:ext cx="1537600" cy="838050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8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Soak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0173D0-72F2-45D0-8D7F-18BD178BFA79}"/>
              </a:ext>
            </a:extLst>
          </p:cNvPr>
          <p:cNvSpPr/>
          <p:nvPr/>
        </p:nvSpPr>
        <p:spPr>
          <a:xfrm>
            <a:off x="6405604" y="2831938"/>
            <a:ext cx="1964320" cy="931281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4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Aerial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467644-91DD-49AF-97AB-B1EBDF516CC9}"/>
              </a:ext>
            </a:extLst>
          </p:cNvPr>
          <p:cNvSpPr/>
          <p:nvPr/>
        </p:nvSpPr>
        <p:spPr>
          <a:xfrm>
            <a:off x="8452223" y="2355405"/>
            <a:ext cx="2159245" cy="713785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Organic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764DCF-A0CB-4200-85D8-3CC0BAAAC744}"/>
              </a:ext>
            </a:extLst>
          </p:cNvPr>
          <p:cNvSpPr/>
          <p:nvPr/>
        </p:nvSpPr>
        <p:spPr>
          <a:xfrm>
            <a:off x="633754" y="645924"/>
            <a:ext cx="3665171" cy="1335237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80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Escape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2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wl of food on a table&#10;&#10;Description generated with very high confidence">
            <a:extLst>
              <a:ext uri="{FF2B5EF4-FFF2-40B4-BE49-F238E27FC236}">
                <a16:creationId xmlns:a16="http://schemas.microsoft.com/office/drawing/2014/main" id="{A67624D7-EF5C-4B8C-B91F-2C5EF12E0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6" r="20681" b="-2"/>
          <a:stretch/>
        </p:blipFill>
        <p:spPr>
          <a:xfrm>
            <a:off x="6134100" y="321732"/>
            <a:ext cx="5736165" cy="6214533"/>
          </a:xfrm>
          <a:prstGeom prst="rect">
            <a:avLst/>
          </a:prstGeom>
        </p:spPr>
      </p:pic>
      <p:pic>
        <p:nvPicPr>
          <p:cNvPr id="11" name="Picture 10" descr="A person sitting on the floor&#10;&#10;Description generated with very high confidence">
            <a:extLst>
              <a:ext uri="{FF2B5EF4-FFF2-40B4-BE49-F238E27FC236}">
                <a16:creationId xmlns:a16="http://schemas.microsoft.com/office/drawing/2014/main" id="{C6E60142-90F0-4B1A-9B9F-E7F264703B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9" r="-1" b="-1"/>
          <a:stretch/>
        </p:blipFill>
        <p:spPr>
          <a:xfrm>
            <a:off x="321734" y="321732"/>
            <a:ext cx="5730068" cy="3067161"/>
          </a:xfrm>
          <a:prstGeom prst="rect">
            <a:avLst/>
          </a:prstGeom>
        </p:spPr>
      </p:pic>
      <p:pic>
        <p:nvPicPr>
          <p:cNvPr id="7" name="Picture 6" descr="A close up of food on a table&#10;&#10;Description generated with very high confidence">
            <a:extLst>
              <a:ext uri="{FF2B5EF4-FFF2-40B4-BE49-F238E27FC236}">
                <a16:creationId xmlns:a16="http://schemas.microsoft.com/office/drawing/2014/main" id="{53A83D91-3B1D-40B7-86FF-9AE8182894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r="20860" b="-4"/>
          <a:stretch/>
        </p:blipFill>
        <p:spPr>
          <a:xfrm>
            <a:off x="321735" y="3469102"/>
            <a:ext cx="2823886" cy="3069719"/>
          </a:xfrm>
          <a:prstGeom prst="rect">
            <a:avLst/>
          </a:prstGeom>
        </p:spPr>
      </p:pic>
      <p:pic>
        <p:nvPicPr>
          <p:cNvPr id="9" name="Picture 8" descr="A person sitting on a bed&#10;&#10;Description generated with high confidence">
            <a:extLst>
              <a:ext uri="{FF2B5EF4-FFF2-40B4-BE49-F238E27FC236}">
                <a16:creationId xmlns:a16="http://schemas.microsoft.com/office/drawing/2014/main" id="{D9A7C318-F806-4579-B9AB-E6E25E05E4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r="24853" b="4"/>
          <a:stretch/>
        </p:blipFill>
        <p:spPr>
          <a:xfrm>
            <a:off x="3227917" y="3459480"/>
            <a:ext cx="2823886" cy="30767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3AF468-8C9A-40DA-AEE9-E6C4BC893B0E}"/>
              </a:ext>
            </a:extLst>
          </p:cNvPr>
          <p:cNvSpPr/>
          <p:nvPr/>
        </p:nvSpPr>
        <p:spPr>
          <a:xfrm>
            <a:off x="573470" y="476342"/>
            <a:ext cx="2226892" cy="1335237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80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Heal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F48441-899D-47D3-80C1-E6B545CF6A09}"/>
              </a:ext>
            </a:extLst>
          </p:cNvPr>
          <p:cNvSpPr/>
          <p:nvPr/>
        </p:nvSpPr>
        <p:spPr>
          <a:xfrm>
            <a:off x="5300281" y="5500881"/>
            <a:ext cx="1667636" cy="713785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Revive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AA4C94-B8FA-42CB-9D7E-3DC7542E2686}"/>
              </a:ext>
            </a:extLst>
          </p:cNvPr>
          <p:cNvSpPr/>
          <p:nvPr/>
        </p:nvSpPr>
        <p:spPr>
          <a:xfrm>
            <a:off x="899860" y="3102587"/>
            <a:ext cx="2101729" cy="651653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Replenish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6564EE-3C24-4BAE-86B0-4C149A2234ED}"/>
              </a:ext>
            </a:extLst>
          </p:cNvPr>
          <p:cNvSpPr/>
          <p:nvPr/>
        </p:nvSpPr>
        <p:spPr>
          <a:xfrm>
            <a:off x="8749731" y="1440320"/>
            <a:ext cx="2754985" cy="102451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60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Pamper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9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reparing food in a restaurant&#10;&#10;Description generated with very high confidence">
            <a:extLst>
              <a:ext uri="{FF2B5EF4-FFF2-40B4-BE49-F238E27FC236}">
                <a16:creationId xmlns:a16="http://schemas.microsoft.com/office/drawing/2014/main" id="{8D4AA054-E0C5-4A82-ACCD-7CD2F2719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186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  <p:pic>
        <p:nvPicPr>
          <p:cNvPr id="9" name="Picture 8" descr="A plate of food on a table&#10;&#10;Description generated with very high confidence">
            <a:extLst>
              <a:ext uri="{FF2B5EF4-FFF2-40B4-BE49-F238E27FC236}">
                <a16:creationId xmlns:a16="http://schemas.microsoft.com/office/drawing/2014/main" id="{0A3AB271-536C-44AB-9B89-E5D527A5D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r="-1" b="-1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7" name="Picture 6" descr="A plate of food on a table&#10;&#10;Description generated with very high confidence">
            <a:extLst>
              <a:ext uri="{FF2B5EF4-FFF2-40B4-BE49-F238E27FC236}">
                <a16:creationId xmlns:a16="http://schemas.microsoft.com/office/drawing/2014/main" id="{361D1111-AAB3-4155-A1CC-D68FD1521F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0" b="18469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BA5B08-2F5E-491D-9111-A285E255039E}"/>
              </a:ext>
            </a:extLst>
          </p:cNvPr>
          <p:cNvSpPr/>
          <p:nvPr/>
        </p:nvSpPr>
        <p:spPr>
          <a:xfrm>
            <a:off x="4480675" y="5017642"/>
            <a:ext cx="1981120" cy="1024511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60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Crisp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3466E7-0E69-417A-A0E2-B38862977BD3}"/>
              </a:ext>
            </a:extLst>
          </p:cNvPr>
          <p:cNvSpPr/>
          <p:nvPr/>
        </p:nvSpPr>
        <p:spPr>
          <a:xfrm>
            <a:off x="4657345" y="396994"/>
            <a:ext cx="3783408" cy="1210973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72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Delicious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4A7D65-C104-480A-A9CE-B24630ED658B}"/>
              </a:ext>
            </a:extLst>
          </p:cNvPr>
          <p:cNvSpPr/>
          <p:nvPr/>
        </p:nvSpPr>
        <p:spPr>
          <a:xfrm>
            <a:off x="9181156" y="2958713"/>
            <a:ext cx="2506520" cy="775982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4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Sparkling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9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&#10;&#10;Description generated with very high confidence">
            <a:extLst>
              <a:ext uri="{FF2B5EF4-FFF2-40B4-BE49-F238E27FC236}">
                <a16:creationId xmlns:a16="http://schemas.microsoft.com/office/drawing/2014/main" id="{2A0A77DB-C7B3-40D5-B9B8-7A347E5BCF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09956B-2CBD-407D-8988-4742BD31619D}"/>
              </a:ext>
            </a:extLst>
          </p:cNvPr>
          <p:cNvSpPr/>
          <p:nvPr/>
        </p:nvSpPr>
        <p:spPr>
          <a:xfrm>
            <a:off x="788680" y="5496263"/>
            <a:ext cx="1966564" cy="931281"/>
          </a:xfrm>
          <a:prstGeom prst="rect">
            <a:avLst/>
          </a:prstGeom>
          <a:solidFill>
            <a:schemeClr val="tx1">
              <a:alpha val="3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4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Vision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9565B-7BB0-4FB8-81D4-A9C1416287A1}"/>
              </a:ext>
            </a:extLst>
          </p:cNvPr>
          <p:cNvSpPr/>
          <p:nvPr/>
        </p:nvSpPr>
        <p:spPr>
          <a:xfrm>
            <a:off x="10823142" y="1292062"/>
            <a:ext cx="838691" cy="775982"/>
          </a:xfrm>
          <a:prstGeom prst="rect">
            <a:avLst/>
          </a:prstGeom>
          <a:solidFill>
            <a:schemeClr val="tx1">
              <a:alpha val="3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4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Fly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219D55-2C7E-4CC1-B234-D3E150361A5D}"/>
              </a:ext>
            </a:extLst>
          </p:cNvPr>
          <p:cNvSpPr/>
          <p:nvPr/>
        </p:nvSpPr>
        <p:spPr>
          <a:xfrm>
            <a:off x="6426212" y="220486"/>
            <a:ext cx="3866764" cy="1459567"/>
          </a:xfrm>
          <a:prstGeom prst="rect">
            <a:avLst/>
          </a:prstGeom>
          <a:solidFill>
            <a:schemeClr val="tx1">
              <a:alpha val="3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8800" dirty="0">
                <a:solidFill>
                  <a:schemeClr val="bg1"/>
                </a:solidFill>
                <a:latin typeface="Caviar Dreams" panose="020B04020202040205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Endless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10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29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Caviar Dreams</vt:lpstr>
      <vt:lpstr>Times New Roman</vt:lpstr>
      <vt:lpstr>Office Theme</vt:lpstr>
      <vt:lpstr>&lt;Hotel name&gt;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ITC Kohenur</dc:title>
  <dc:creator>Anwesha Roy</dc:creator>
  <cp:lastModifiedBy>Anwesha Roy</cp:lastModifiedBy>
  <cp:revision>10</cp:revision>
  <dcterms:created xsi:type="dcterms:W3CDTF">2018-03-20T05:45:46Z</dcterms:created>
  <dcterms:modified xsi:type="dcterms:W3CDTF">2018-06-20T02:12:58Z</dcterms:modified>
</cp:coreProperties>
</file>